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59" r:id="rId5"/>
    <p:sldId id="256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64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23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84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5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74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8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47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39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67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63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19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0298-7EFE-4252-A48D-8126C6FBB939}" type="datetimeFigureOut">
              <a:rPr lang="de-DE" smtClean="0"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A80D-3DF6-431D-8A2E-1A9218D93D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9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A190A6-D2FC-4E46-8059-F7126119B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204864"/>
            <a:ext cx="345638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0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61B6F1C-A86F-46FD-A63B-1535126C901A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Exkursionen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0DE4DEA-4047-4AB0-9B6B-176342B2684F}"/>
              </a:ext>
            </a:extLst>
          </p:cNvPr>
          <p:cNvSpPr/>
          <p:nvPr/>
        </p:nvSpPr>
        <p:spPr>
          <a:xfrm>
            <a:off x="647564" y="2132856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EBL – Lehrbaustelle Niederrad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Hauptzollamt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 Samson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Experiminta</a:t>
            </a: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Berufsfelder Chemie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Hotelberufe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Infraserv – Industriepark Hoechst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Schülerinformationstage bei Provadis und LH</a:t>
            </a:r>
          </a:p>
        </p:txBody>
      </p:sp>
    </p:spTree>
    <p:extLst>
      <p:ext uri="{BB962C8B-B14F-4D97-AF65-F5344CB8AC3E}">
        <p14:creationId xmlns:p14="http://schemas.microsoft.com/office/powerpoint/2010/main" val="170557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3" y="514566"/>
            <a:ext cx="367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CAEC380-3645-4B66-B726-FA39FD4D991B}"/>
              </a:ext>
            </a:extLst>
          </p:cNvPr>
          <p:cNvSpPr txBox="1">
            <a:spLocks noChangeArrowheads="1"/>
          </p:cNvSpPr>
          <p:nvPr/>
        </p:nvSpPr>
        <p:spPr>
          <a:xfrm>
            <a:off x="901824" y="2492896"/>
            <a:ext cx="7772400" cy="3067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Im Arbeitslehreunterricht erstes Kennenlernen der Berufswelt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Berufe, Tätigkeiten, Erwerbsarbeit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Der Computer am Arbeitsplatz Handwerk und im Büro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C7A7936-DDDB-4E54-A331-8F0979FD848C}"/>
              </a:ext>
            </a:extLst>
          </p:cNvPr>
          <p:cNvSpPr txBox="1"/>
          <p:nvPr/>
        </p:nvSpPr>
        <p:spPr>
          <a:xfrm>
            <a:off x="1331640" y="1413013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</a:t>
            </a:r>
          </a:p>
        </p:txBody>
      </p:sp>
    </p:spTree>
    <p:extLst>
      <p:ext uri="{BB962C8B-B14F-4D97-AF65-F5344CB8AC3E}">
        <p14:creationId xmlns:p14="http://schemas.microsoft.com/office/powerpoint/2010/main" val="316938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3" y="514566"/>
            <a:ext cx="367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C7A7936-DDDB-4E54-A331-8F0979FD848C}"/>
              </a:ext>
            </a:extLst>
          </p:cNvPr>
          <p:cNvSpPr txBox="1"/>
          <p:nvPr/>
        </p:nvSpPr>
        <p:spPr>
          <a:xfrm>
            <a:off x="1331640" y="1413013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6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E114CF9-B1B1-4F87-A504-490C2D3C180C}"/>
              </a:ext>
            </a:extLst>
          </p:cNvPr>
          <p:cNvSpPr/>
          <p:nvPr/>
        </p:nvSpPr>
        <p:spPr>
          <a:xfrm>
            <a:off x="1223629" y="2510283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Arbeitslehreunterricht verschiedene Berufsfelder und Berufsanforderungen kennenlernen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Wunschberuf und zukünftige Arbeitswelt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Handwerk erkunden</a:t>
            </a:r>
          </a:p>
        </p:txBody>
      </p:sp>
    </p:spTree>
    <p:extLst>
      <p:ext uri="{BB962C8B-B14F-4D97-AF65-F5344CB8AC3E}">
        <p14:creationId xmlns:p14="http://schemas.microsoft.com/office/powerpoint/2010/main" val="136476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5D766C-103F-4C88-9ED9-E783146B2B11}"/>
              </a:ext>
            </a:extLst>
          </p:cNvPr>
          <p:cNvSpPr txBox="1"/>
          <p:nvPr/>
        </p:nvSpPr>
        <p:spPr>
          <a:xfrm>
            <a:off x="1187624" y="1379460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7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97C547-1F03-4233-80E0-52BB037DA155}"/>
              </a:ext>
            </a:extLst>
          </p:cNvPr>
          <p:cNvSpPr/>
          <p:nvPr/>
        </p:nvSpPr>
        <p:spPr>
          <a:xfrm>
            <a:off x="395536" y="236746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am Girls- und Boys Day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Vor- und Nachbereitung im PoWi- Unterricht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 Tage Kompetenzfeststellung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Einführung des Berufswahlpasses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 bei den Senior </a:t>
            </a:r>
            <a:r>
              <a:rPr lang="de-DE" altLang="de-DE" sz="32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endParaRPr lang="de-DE" altLang="de-DE" sz="3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E8304B5-9DCE-4E5B-BD3A-C0F7BEB4F5B0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8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8682D06-CF67-4AFD-90D2-DDEBA72DA106}"/>
              </a:ext>
            </a:extLst>
          </p:cNvPr>
          <p:cNvSpPr/>
          <p:nvPr/>
        </p:nvSpPr>
        <p:spPr>
          <a:xfrm>
            <a:off x="395536" y="2510287"/>
            <a:ext cx="856895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Betriebspraktikum zwei Wochen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 Praktikumsbörse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 bei den Senior </a:t>
            </a:r>
            <a:r>
              <a:rPr lang="de-DE" altLang="de-DE" sz="32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endParaRPr lang="de-DE" altLang="de-DE" sz="3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Betriebsbesichtigungen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BO-Projekt in Zusammenarbeit mit dem Städel</a:t>
            </a:r>
          </a:p>
        </p:txBody>
      </p:sp>
    </p:spTree>
    <p:extLst>
      <p:ext uri="{BB962C8B-B14F-4D97-AF65-F5344CB8AC3E}">
        <p14:creationId xmlns:p14="http://schemas.microsoft.com/office/powerpoint/2010/main" val="109411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CF0084-C916-47F5-8B43-EA35D4CDB7A8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9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1D5D25F-F5B5-4024-8E57-49C429111C5D}"/>
              </a:ext>
            </a:extLst>
          </p:cNvPr>
          <p:cNvSpPr/>
          <p:nvPr/>
        </p:nvSpPr>
        <p:spPr>
          <a:xfrm>
            <a:off x="179512" y="1939439"/>
            <a:ext cx="878497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Schulsprechstunden bei den Senior </a:t>
            </a:r>
            <a:r>
              <a:rPr lang="de-DE" altLang="de-DE" sz="28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Azubitalk –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Projekttag „Bewerbungsschreiben“ (AL)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Exkursionen in Betriebe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 im BIZ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Betriebspraktikum zwei Wochen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 von Berufsmesse </a:t>
            </a:r>
            <a:r>
              <a:rPr lang="de-DE" altLang="de-DE" sz="28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Vocatium</a:t>
            </a:r>
            <a:endParaRPr lang="de-DE" altLang="de-DE" sz="28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Bewerbungstraining (Malteser </a:t>
            </a:r>
            <a:r>
              <a:rPr lang="de-DE" altLang="de-DE" sz="28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Day)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Sprechstunden zur Berufsberatung durch die Arbeitsagentur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Infoveranstaltung für Berufseinsteiger (Frankfurter Sparkasse 1822)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8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FC0A26F-5E15-47C2-B2F7-C42F24175C02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10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51C12EA-D064-4FE8-87A6-B3DDFB61E47E}"/>
              </a:ext>
            </a:extLst>
          </p:cNvPr>
          <p:cNvSpPr/>
          <p:nvPr/>
        </p:nvSpPr>
        <p:spPr>
          <a:xfrm>
            <a:off x="683568" y="1823678"/>
            <a:ext cx="820891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Geva</a:t>
            </a: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Einzelberatung von der Agentur für Arbeit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 der Berufsbildungsmessen und Jobbörse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altLang="de-DE" sz="3200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Integreater</a:t>
            </a: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über weiterführende Schulen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After-School-Talk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Azubi-Speed-Dating (IHK)</a:t>
            </a:r>
          </a:p>
        </p:txBody>
      </p:sp>
    </p:spTree>
    <p:extLst>
      <p:ext uri="{BB962C8B-B14F-4D97-AF65-F5344CB8AC3E}">
        <p14:creationId xmlns:p14="http://schemas.microsoft.com/office/powerpoint/2010/main" val="304504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81CB359-081A-4596-9707-D7BC80A28083}"/>
              </a:ext>
            </a:extLst>
          </p:cNvPr>
          <p:cNvSpPr/>
          <p:nvPr/>
        </p:nvSpPr>
        <p:spPr>
          <a:xfrm>
            <a:off x="503548" y="2336308"/>
            <a:ext cx="856895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am Girls Day und Boys Day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Schulsprechstunde bei Frau Behr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 bei der Jugendhilfe zum Thema Berufswahl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Sprechstunden bei den Senior Experten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Elternabende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78F213C-2F32-4A5F-A7B4-3B69269A0345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10</a:t>
            </a:r>
          </a:p>
        </p:txBody>
      </p:sp>
    </p:spTree>
    <p:extLst>
      <p:ext uri="{BB962C8B-B14F-4D97-AF65-F5344CB8AC3E}">
        <p14:creationId xmlns:p14="http://schemas.microsoft.com/office/powerpoint/2010/main" val="205483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34671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87624" y="51456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an der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61B6F1C-A86F-46FD-A63B-1535126C901A}"/>
              </a:ext>
            </a:extLst>
          </p:cNvPr>
          <p:cNvSpPr txBox="1"/>
          <p:nvPr/>
        </p:nvSpPr>
        <p:spPr>
          <a:xfrm>
            <a:off x="1187624" y="1374165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Klassen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2B5A9F0-D5CE-4B80-8A9F-622D7FEEC5DE}"/>
              </a:ext>
            </a:extLst>
          </p:cNvPr>
          <p:cNvSpPr/>
          <p:nvPr/>
        </p:nvSpPr>
        <p:spPr>
          <a:xfrm>
            <a:off x="827584" y="2551837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am Girls Day und Boys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Schulsprechstunde bei Frau Behr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 bei der Jugendhilfe zum Thema Berufswahl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Sprechstunden bei den Senior Experten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Elternabende</a:t>
            </a:r>
          </a:p>
        </p:txBody>
      </p:sp>
    </p:spTree>
    <p:extLst>
      <p:ext uri="{BB962C8B-B14F-4D97-AF65-F5344CB8AC3E}">
        <p14:creationId xmlns:p14="http://schemas.microsoft.com/office/powerpoint/2010/main" val="156829890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Bildschirmpräsentation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verena.behr</dc:creator>
  <cp:lastModifiedBy>st.heymann</cp:lastModifiedBy>
  <cp:revision>31</cp:revision>
  <dcterms:created xsi:type="dcterms:W3CDTF">2018-12-07T09:55:33Z</dcterms:created>
  <dcterms:modified xsi:type="dcterms:W3CDTF">2019-02-27T07:27:21Z</dcterms:modified>
</cp:coreProperties>
</file>